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427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39221E-2B38-5651-4FA9-0EB220824CA9}" name="hp" initials="h" userId="hp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908" autoAdjust="0"/>
    <p:restoredTop sz="94708" autoAdjust="0"/>
  </p:normalViewPr>
  <p:slideViewPr>
    <p:cSldViewPr snapToGrid="0">
      <p:cViewPr varScale="1">
        <p:scale>
          <a:sx n="87" d="100"/>
          <a:sy n="87" d="100"/>
        </p:scale>
        <p:origin x="84" y="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D197D-83E4-4115-8D4A-894BAF60F1C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66C68-DF0B-473A-A185-D9D71C4AC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7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C9F5-10EE-4F30-8733-2F175928D779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5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98D9-099D-4FDB-B3B6-39AEA3A374F1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3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1F84-EEFC-45E7-BEB7-B78F33BD1A2E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8823-7D1B-4831-94F6-3F4E3FB1FC52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9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F5BE-7659-4AAD-800B-03BCE2D29546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0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16FC-D94A-4BD9-BA1A-036CFE035D7D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03D4-7984-466A-93BA-8571E50EAD46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5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52A6-46F0-41E0-AB8E-05B13AADC977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7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EE8D-911A-4759-A866-E66D0BD815FD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7F54-053E-44FD-853E-ED6DB42E79BC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2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B746-0494-4C72-A8D1-7BD1B3615D05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3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927D9-0755-4762-AAAF-1A279D2E3A12}" type="datetime2">
              <a:rPr lang="en-US" smtClean="0"/>
              <a:t>Monday, September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218F-504E-47A1-8EBE-B3C1EFD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9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2922" y="47192"/>
            <a:ext cx="10598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1st International Conference of Iraqi Center for Cancer and Medical Genetics Research (ICCMGR-C1 /2024) </a:t>
            </a:r>
          </a:p>
          <a:p>
            <a:pPr algn="ctr"/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 Oct.  29</a:t>
            </a:r>
            <a:r>
              <a:rPr lang="en-US" sz="2400" baseline="30000" dirty="0">
                <a:latin typeface="Amasis MT Pro" panose="02040504050005020304" pitchFamily="18" charset="0"/>
                <a:cs typeface="Aldhabi" panose="01000000000000000000" pitchFamily="2" charset="-78"/>
              </a:rPr>
              <a:t>TH</a:t>
            </a:r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  - 30</a:t>
            </a:r>
            <a:r>
              <a:rPr lang="en-US" sz="2400" baseline="30000" dirty="0">
                <a:latin typeface="Amasis MT Pro" panose="02040504050005020304" pitchFamily="18" charset="0"/>
                <a:cs typeface="Aldhabi" panose="01000000000000000000" pitchFamily="2" charset="-78"/>
              </a:rPr>
              <a:t>TH</a:t>
            </a:r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 - 2024 </a:t>
            </a:r>
            <a:b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</a:br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Baghdad / IRAQ 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10784779" y="243326"/>
            <a:ext cx="17921" cy="6307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974BEE54-0BED-B24A-13D3-C096999F2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7446" y="2042941"/>
            <a:ext cx="1121646" cy="1121646"/>
          </a:xfrm>
          <a:prstGeom prst="rect">
            <a:avLst/>
          </a:prstGeom>
          <a:noFill/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6A3BDCD-1D94-45B8-1CB7-618EA7F81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572" y="3267782"/>
            <a:ext cx="1121646" cy="1121646"/>
          </a:xfrm>
          <a:prstGeom prst="rect">
            <a:avLst/>
          </a:prstGeom>
          <a:noFill/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39B28B0-0197-CAB2-D929-14574203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7446" y="4454695"/>
            <a:ext cx="1166106" cy="1230437"/>
          </a:xfrm>
          <a:prstGeom prst="rect">
            <a:avLst/>
          </a:prstGeom>
          <a:noFill/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357037A-09EF-B051-F389-337EB1513C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8639" y="5750399"/>
            <a:ext cx="1081512" cy="108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C991E32-31B7-791D-16D1-0622499EAB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601" y="746436"/>
            <a:ext cx="1201617" cy="1193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F47B7E-F058-6D0F-9E27-5EE590083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124" y="2139624"/>
            <a:ext cx="7772400" cy="1470025"/>
          </a:xfrm>
        </p:spPr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349203-88B6-674A-3D06-EA32DB0C8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2924" y="3886199"/>
            <a:ext cx="6400800" cy="1752600"/>
          </a:xfrm>
        </p:spPr>
        <p:txBody>
          <a:bodyPr/>
          <a:lstStyle/>
          <a:p>
            <a:r>
              <a:rPr lang="en-US" dirty="0"/>
              <a:t>authors</a:t>
            </a:r>
          </a:p>
          <a:p>
            <a:r>
              <a:rPr lang="en-US" dirty="0"/>
              <a:t>Institution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8C79A2-4E43-6B4B-A94B-EA98E52D6F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37356" y="243326"/>
            <a:ext cx="1344077" cy="43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15318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9EF755-1B0E-56BC-DE8B-E8BC6F8E1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10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4359" y="0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Conclusions: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A330AE-096C-8884-E2E1-576C328E66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7" t="36312" b="36625"/>
          <a:stretch/>
        </p:blipFill>
        <p:spPr>
          <a:xfrm>
            <a:off x="10875006" y="81469"/>
            <a:ext cx="1271977" cy="2821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7E4C4B-B4D1-588A-27CB-6A7043959DE4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</p:spTree>
    <p:extLst>
      <p:ext uri="{BB962C8B-B14F-4D97-AF65-F5344CB8AC3E}">
        <p14:creationId xmlns:p14="http://schemas.microsoft.com/office/powerpoint/2010/main" val="32040168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cxnSpLocks/>
          </p:cNvCxnSpPr>
          <p:nvPr/>
        </p:nvCxnSpPr>
        <p:spPr>
          <a:xfrm>
            <a:off x="102921" y="5433637"/>
            <a:ext cx="12005245" cy="95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974BEE54-0BED-B24A-13D3-C096999F2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107" y="5681497"/>
            <a:ext cx="1121646" cy="1121646"/>
          </a:xfrm>
          <a:prstGeom prst="rect">
            <a:avLst/>
          </a:prstGeom>
          <a:noFill/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6A3BDCD-1D94-45B8-1CB7-618EA7F81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753" y="5655381"/>
            <a:ext cx="1121646" cy="1121646"/>
          </a:xfrm>
          <a:prstGeom prst="rect">
            <a:avLst/>
          </a:prstGeom>
          <a:noFill/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39B28B0-0197-CAB2-D929-14574203F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023" y="5565216"/>
            <a:ext cx="1166106" cy="1230437"/>
          </a:xfrm>
          <a:prstGeom prst="rect">
            <a:avLst/>
          </a:prstGeom>
          <a:noFill/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357037A-09EF-B051-F389-337EB1513C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129" y="5671101"/>
            <a:ext cx="1081512" cy="108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C991E32-31B7-791D-16D1-0622499EAB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481" y="5645664"/>
            <a:ext cx="1201617" cy="119331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69F3B8C-1919-A44B-FC8E-A41DBF4A5B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685" y="5721660"/>
            <a:ext cx="1041322" cy="1041322"/>
          </a:xfrm>
          <a:prstGeom prst="ellipse">
            <a:avLst/>
          </a:prstGeom>
          <a:ln w="190500" cap="rnd">
            <a:noFill/>
            <a:prstDash val="solid"/>
          </a:ln>
          <a:effectLst>
            <a:outerShdw blurRad="127000" algn="bl" rotWithShape="0">
              <a:srgbClr val="000000"/>
            </a:outerShdw>
          </a:effectLst>
        </p:spPr>
      </p:pic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41EECB53-8EBE-555E-6CFD-FC824ADC1B58}"/>
              </a:ext>
            </a:extLst>
          </p:cNvPr>
          <p:cNvSpPr txBox="1">
            <a:spLocks/>
          </p:cNvSpPr>
          <p:nvPr/>
        </p:nvSpPr>
        <p:spPr>
          <a:xfrm>
            <a:off x="1527668" y="2727975"/>
            <a:ext cx="8657940" cy="115339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latin typeface="Amasis MT Pro" panose="02040504050005020304" pitchFamily="18" charset="0"/>
                <a:cs typeface="Aldhabi" panose="01000000000000000000" pitchFamily="2" charset="-78"/>
              </a:rPr>
              <a:t>Thank you for listening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latin typeface="Amasis MT Pro" panose="02040504050005020304" pitchFamily="18" charset="0"/>
                <a:cs typeface="Aldhabi" panose="01000000000000000000" pitchFamily="2" charset="-78"/>
              </a:rPr>
              <a:t>Ready to answer your Questions </a:t>
            </a:r>
          </a:p>
          <a:p>
            <a:pPr>
              <a:defRPr/>
            </a:pPr>
            <a:endParaRPr lang="en-US" sz="3600" dirty="0">
              <a:solidFill>
                <a:srgbClr val="580000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6457F49-6034-8A9A-0B09-FEA7CE637A50}"/>
              </a:ext>
            </a:extLst>
          </p:cNvPr>
          <p:cNvCxnSpPr>
            <a:cxnSpLocks/>
          </p:cNvCxnSpPr>
          <p:nvPr/>
        </p:nvCxnSpPr>
        <p:spPr>
          <a:xfrm>
            <a:off x="145444" y="1613025"/>
            <a:ext cx="12005245" cy="95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10D52C7-B6D9-7B2A-9FE5-F28D743E8C4F}"/>
              </a:ext>
            </a:extLst>
          </p:cNvPr>
          <p:cNvSpPr txBox="1"/>
          <p:nvPr/>
        </p:nvSpPr>
        <p:spPr>
          <a:xfrm>
            <a:off x="391494" y="80973"/>
            <a:ext cx="10598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1st International Conference of Iraqi Center for Cancer and Medical Genetics Research (ICCMGR-C1 /2024) </a:t>
            </a:r>
          </a:p>
          <a:p>
            <a:pPr algn="ctr"/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 Oct.  29</a:t>
            </a:r>
            <a:r>
              <a:rPr lang="en-US" sz="2400" baseline="30000" dirty="0">
                <a:latin typeface="Amasis MT Pro" panose="02040504050005020304" pitchFamily="18" charset="0"/>
                <a:cs typeface="Aldhabi" panose="01000000000000000000" pitchFamily="2" charset="-78"/>
              </a:rPr>
              <a:t>TH</a:t>
            </a:r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  - 30</a:t>
            </a:r>
            <a:r>
              <a:rPr lang="en-US" sz="2400" baseline="30000" dirty="0">
                <a:latin typeface="Amasis MT Pro" panose="02040504050005020304" pitchFamily="18" charset="0"/>
                <a:cs typeface="Aldhabi" panose="01000000000000000000" pitchFamily="2" charset="-78"/>
              </a:rPr>
              <a:t>TH</a:t>
            </a:r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 - 2024 </a:t>
            </a:r>
            <a:b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</a:br>
            <a:r>
              <a:rPr lang="en-US" sz="2400" dirty="0">
                <a:latin typeface="Amasis MT Pro" panose="02040504050005020304" pitchFamily="18" charset="0"/>
                <a:cs typeface="Aldhabi" panose="01000000000000000000" pitchFamily="2" charset="-78"/>
              </a:rPr>
              <a:t>Baghdad / IRAQ </a:t>
            </a:r>
          </a:p>
        </p:txBody>
      </p:sp>
    </p:spTree>
    <p:extLst>
      <p:ext uri="{BB962C8B-B14F-4D97-AF65-F5344CB8AC3E}">
        <p14:creationId xmlns:p14="http://schemas.microsoft.com/office/powerpoint/2010/main" val="427587242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C8E1100-06FF-5E1C-B5A9-3B48A0AF8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2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199596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Introduction: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C56C2E-EA29-B4A0-2EF1-16BA29FB4CF6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615D12-76AC-8B61-EA70-E25C99D9F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859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84ABD-4104-3361-3457-EAD9A1DEF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0B741-5518-74AB-F8F4-D76CF9A135D7}"/>
              </a:ext>
            </a:extLst>
          </p:cNvPr>
          <p:cNvSpPr txBox="1"/>
          <p:nvPr/>
        </p:nvSpPr>
        <p:spPr>
          <a:xfrm>
            <a:off x="0" y="199596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Background: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DF837B-512C-6E53-1308-A9C22C7C8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455882-18EC-1138-7703-A047B631E57C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</p:spTree>
    <p:extLst>
      <p:ext uri="{BB962C8B-B14F-4D97-AF65-F5344CB8AC3E}">
        <p14:creationId xmlns:p14="http://schemas.microsoft.com/office/powerpoint/2010/main" val="14943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07C92C-2B6F-7026-2497-9F5C2A916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4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017" y="99797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Aims: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4E1A76-2C48-3C4E-5CD3-8137904EF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9491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FE12F53-6796-57D9-26C8-E0A43C32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5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017" y="199596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Methodology: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780A3F-3CD9-AF60-9C1A-8312D1F3F7CA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32A55B-8D0E-8080-420C-E627B47E3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112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EE71CA-7ED6-D5A6-200B-F167E78E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6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017" y="199596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Results: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BF2CF5-F397-C295-C75D-E763677AB0E0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0CA99E-EF43-D665-E795-AEEC78EB0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142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F402810-C8A3-45D3-9D46-C467F3590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7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017" y="71280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Results: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A66BFF-65FE-AF66-B17B-EFFD40804ABD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AD3449-2B6A-B200-D9DF-656981451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1727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DBEEFE5-1586-1CD9-4E07-D494BD288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8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017" y="121136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Results: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86BEB9-BB4C-D4BA-5E81-BC5DCE57C989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4F9B0D-9333-EB44-CF99-17608B53E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531" y="0"/>
            <a:ext cx="2410452" cy="7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758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068B54D-B3CE-2831-2EE0-E9D41C2F1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C663-BFD3-440F-B29D-3401E3229E3E}" type="slidenum">
              <a:rPr lang="en-US" smtClean="0"/>
              <a:t>9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02412" y="201677"/>
            <a:ext cx="3418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>
                <a:solidFill>
                  <a:srgbClr val="5B9BD5"/>
                </a:solidFill>
              </a:rPr>
              <a:t>Results: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1D64EE-2908-211F-742F-CF14F43F3982}"/>
              </a:ext>
            </a:extLst>
          </p:cNvPr>
          <p:cNvSpPr txBox="1"/>
          <p:nvPr/>
        </p:nvSpPr>
        <p:spPr>
          <a:xfrm>
            <a:off x="329284" y="6475254"/>
            <a:ext cx="1153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1st International Conference of Iraqi Center for Cancer and Medical Genetics Research (ICCMGR-C1 /2024) Oct.  29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 - 30</a:t>
            </a:r>
            <a:r>
              <a:rPr lang="en-US" sz="1100" baseline="30000" dirty="0">
                <a:solidFill>
                  <a:srgbClr val="002060"/>
                </a:solidFill>
                <a:latin typeface="Arial Black" panose="020B0A04020102020204" pitchFamily="34" charset="0"/>
              </a:rPr>
              <a:t>TH</a:t>
            </a:r>
            <a:r>
              <a:rPr lang="en-US" sz="1100" dirty="0">
                <a:solidFill>
                  <a:srgbClr val="002060"/>
                </a:solidFill>
                <a:latin typeface="Arial Black" panose="020B0A04020102020204" pitchFamily="34" charset="0"/>
              </a:rPr>
              <a:t> - 2024  Baghdad / IRAQ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17669B-EA06-9506-19A5-9B0A5DD32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758" y="0"/>
            <a:ext cx="2414225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676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339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Amasis MT Pro</vt:lpstr>
      <vt:lpstr>Arial</vt:lpstr>
      <vt:lpstr>Arial Black</vt:lpstr>
      <vt:lpstr>Calibri</vt:lpstr>
      <vt:lpstr>Calibri Light</vt:lpstr>
      <vt:lpstr>Office Theme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Ahmed Majeed Al-Shammari</cp:lastModifiedBy>
  <cp:revision>72</cp:revision>
  <dcterms:created xsi:type="dcterms:W3CDTF">2018-09-20T10:13:59Z</dcterms:created>
  <dcterms:modified xsi:type="dcterms:W3CDTF">2024-09-30T10:37:47Z</dcterms:modified>
</cp:coreProperties>
</file>